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58" r:id="rId3"/>
    <p:sldId id="257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4669"/>
  </p:normalViewPr>
  <p:slideViewPr>
    <p:cSldViewPr snapToGrid="0">
      <p:cViewPr varScale="1">
        <p:scale>
          <a:sx n="106" d="100"/>
          <a:sy n="106" d="100"/>
        </p:scale>
        <p:origin x="176" y="632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Macintosh PowerPoint</Application>
  <PresentationFormat>On-screen Show (16:9)</PresentationFormat>
  <Paragraphs>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Simple Light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8</cp:revision>
  <dcterms:modified xsi:type="dcterms:W3CDTF">2023-02-13T19:21:08Z</dcterms:modified>
</cp:coreProperties>
</file>